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Ideally, testing is one facet of the software design process.  So after we get our feet wet with simple testing ideas, we'll go to </a:t>
            </a:r>
            <a:r>
              <a:rPr lang="en-US" sz="1200" kern="1200" dirty="0" err="1">
                <a:solidFill>
                  <a:schemeClr val="tx1"/>
                </a:solidFill>
                <a:effectLst/>
                <a:latin typeface="+mn-lt"/>
                <a:ea typeface="+mn-ea"/>
                <a:cs typeface="+mn-cs"/>
              </a:rPr>
              <a:t>Anshu's</a:t>
            </a:r>
            <a:r>
              <a:rPr lang="en-US" sz="1200" kern="1200" dirty="0">
                <a:solidFill>
                  <a:schemeClr val="tx1"/>
                </a:solidFill>
                <a:effectLst/>
                <a:latin typeface="+mn-lt"/>
                <a:ea typeface="+mn-ea"/>
                <a:cs typeface="+mn-cs"/>
              </a:rPr>
              <a:t>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t>
            </a:r>
            <a:r>
              <a:rPr lang="en-US" sz="1200" kern="1200" dirty="0" err="1">
                <a:solidFill>
                  <a:schemeClr val="tx1"/>
                </a:solidFill>
                <a:effectLst/>
                <a:latin typeface="+mn-lt"/>
                <a:ea typeface="+mn-ea"/>
                <a:cs typeface="+mn-cs"/>
              </a:rPr>
              <a:t>algorothms</a:t>
            </a:r>
            <a:r>
              <a:rPr lang="en-US" sz="1200" kern="1200" dirty="0">
                <a:solidFill>
                  <a:schemeClr val="tx1"/>
                </a:solidFill>
                <a:effectLst/>
                <a:latin typeface="+mn-lt"/>
                <a:ea typeface="+mn-ea"/>
                <a:cs typeface="+mn-cs"/>
              </a:rPr>
              <a:t>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 Part 1</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marL="0" lvl="0" indent="0" algn="l" rtl="0">
              <a:lnSpc>
                <a:spcPct val="90000"/>
              </a:lnSpc>
              <a:spcBef>
                <a:spcPts val="1400"/>
              </a:spcBef>
              <a:spcAft>
                <a:spcPts val="0"/>
              </a:spcAft>
              <a:buSzPts val="2000"/>
              <a:buNone/>
            </a:pPr>
            <a:r>
              <a:rPr lang="en-US" dirty="0">
                <a:solidFill>
                  <a:srgbClr val="000000"/>
                </a:solidFill>
              </a:rPr>
              <a:t>Anshu Dubey, Rinku Gupta</a:t>
            </a:r>
            <a:br>
              <a:rPr lang="en-US" dirty="0">
                <a:solidFill>
                  <a:srgbClr val="000000"/>
                </a:solidFill>
              </a:rPr>
            </a:br>
            <a:r>
              <a:rPr lang="en-US" sz="2000" dirty="0">
                <a:solidFill>
                  <a:srgbClr val="000000"/>
                </a:solidFill>
              </a:rPr>
              <a:t>Sandia National Laboratories</a:t>
            </a:r>
          </a:p>
          <a:p>
            <a:pPr>
              <a:lnSpc>
                <a:spcPct val="100000"/>
              </a:lnSpc>
              <a:buSzPts val="2000"/>
            </a:pPr>
            <a:r>
              <a:rPr lang="en-US" dirty="0"/>
              <a:t>Better Scientific Software Tutorial, ISS, March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1173892" y="1737360"/>
            <a:ext cx="10561677" cy="4601656"/>
          </a:xfrm>
        </p:spPr>
        <p:txBody>
          <a:bodyPr/>
          <a:lstStyle/>
          <a:p>
            <a:r>
              <a:rPr lang="en-US" dirty="0"/>
              <a:t>Development context for testing</a:t>
            </a:r>
          </a:p>
          <a:p>
            <a:r>
              <a:rPr lang="en-US" dirty="0"/>
              <a:t>Challenges</a:t>
            </a:r>
          </a:p>
          <a:p>
            <a:r>
              <a:rPr lang="en-US" dirty="0"/>
              <a:t>Toy Example</a:t>
            </a:r>
          </a:p>
          <a:p>
            <a:endParaRPr lang="en-US" sz="1200" dirty="0"/>
          </a:p>
          <a:p>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28016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1</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342900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2</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2377</TotalTime>
  <Words>3195</Words>
  <Application>Microsoft Office PowerPoint</Application>
  <PresentationFormat>Custom</PresentationFormat>
  <Paragraphs>238</Paragraphs>
  <Slides>17</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 Part 1</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193</cp:revision>
  <cp:lastPrinted>2017-11-02T18:35:01Z</cp:lastPrinted>
  <dcterms:created xsi:type="dcterms:W3CDTF">2018-11-06T17:28:56Z</dcterms:created>
  <dcterms:modified xsi:type="dcterms:W3CDTF">2021-05-21T22:21:58Z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